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63" r:id="rId7"/>
    <p:sldId id="256" r:id="rId8"/>
    <p:sldId id="257" r:id="rId9"/>
    <p:sldId id="258" r:id="rId10"/>
    <p:sldId id="262" r:id="rId11"/>
    <p:sldId id="261" r:id="rId12"/>
    <p:sldId id="259" r:id="rId13"/>
    <p:sldId id="260" r:id="rId14"/>
    <p:sldId id="264" r:id="rId15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65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34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85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49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9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49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46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93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285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56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9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78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0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07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61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49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98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492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466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936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2857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56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719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956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00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079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611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490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98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492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466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936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28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545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569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956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00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079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611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490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98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492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466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93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607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2857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569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956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00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079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611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490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98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492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46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112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936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2857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569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956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00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079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6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96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36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77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3514A-4128-4BA6-9904-602923891FA1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6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6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6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6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6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6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3.wdp"/><Relationship Id="rId18" Type="http://schemas.microsoft.com/office/2007/relationships/hdphoto" Target="../media/hdphoto4.wdp"/><Relationship Id="rId3" Type="http://schemas.openxmlformats.org/officeDocument/2006/relationships/slide" Target="slide3.xml"/><Relationship Id="rId7" Type="http://schemas.openxmlformats.org/officeDocument/2006/relationships/image" Target="../media/image5.png"/><Relationship Id="rId12" Type="http://schemas.openxmlformats.org/officeDocument/2006/relationships/image" Target="../media/image7.png"/><Relationship Id="rId17" Type="http://schemas.openxmlformats.org/officeDocument/2006/relationships/image" Target="../media/image9.png"/><Relationship Id="rId2" Type="http://schemas.openxmlformats.org/officeDocument/2006/relationships/image" Target="../media/image3.jpg"/><Relationship Id="rId16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6.xml"/><Relationship Id="rId5" Type="http://schemas.microsoft.com/office/2007/relationships/hdphoto" Target="../media/hdphoto1.wdp"/><Relationship Id="rId15" Type="http://schemas.openxmlformats.org/officeDocument/2006/relationships/image" Target="../media/image8.jpg"/><Relationship Id="rId10" Type="http://schemas.openxmlformats.org/officeDocument/2006/relationships/image" Target="../media/image6.jpg"/><Relationship Id="rId19" Type="http://schemas.openxmlformats.org/officeDocument/2006/relationships/slide" Target="slide9.xml"/><Relationship Id="rId4" Type="http://schemas.openxmlformats.org/officeDocument/2006/relationships/image" Target="../media/image4.png"/><Relationship Id="rId9" Type="http://schemas.openxmlformats.org/officeDocument/2006/relationships/slide" Target="slide5.xml"/><Relationship Id="rId1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3.png"/><Relationship Id="rId3" Type="http://schemas.microsoft.com/office/2007/relationships/media" Target="../media/media3.mp3"/><Relationship Id="rId7" Type="http://schemas.openxmlformats.org/officeDocument/2006/relationships/image" Target="../media/image10.jpg"/><Relationship Id="rId12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4.png"/><Relationship Id="rId10" Type="http://schemas.microsoft.com/office/2007/relationships/hdphoto" Target="../media/hdphoto5.wdp"/><Relationship Id="rId4" Type="http://schemas.openxmlformats.org/officeDocument/2006/relationships/audio" Target="../media/media3.mp3"/><Relationship Id="rId9" Type="http://schemas.openxmlformats.org/officeDocument/2006/relationships/image" Target="../media/image11.png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microsoft.com/office/2007/relationships/media" Target="../media/media3.mp3"/><Relationship Id="rId7" Type="http://schemas.openxmlformats.org/officeDocument/2006/relationships/image" Target="../media/image15.jpg"/><Relationship Id="rId12" Type="http://schemas.openxmlformats.org/officeDocument/2006/relationships/slide" Target="slide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11" Type="http://schemas.microsoft.com/office/2007/relationships/hdphoto" Target="../media/hdphoto6.wdp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4.png"/><Relationship Id="rId10" Type="http://schemas.openxmlformats.org/officeDocument/2006/relationships/image" Target="../media/image13.png"/><Relationship Id="rId4" Type="http://schemas.openxmlformats.org/officeDocument/2006/relationships/audio" Target="../media/media3.mp3"/><Relationship Id="rId9" Type="http://schemas.openxmlformats.org/officeDocument/2006/relationships/image" Target="../media/image2.png"/><Relationship Id="rId1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jpeg"/><Relationship Id="rId3" Type="http://schemas.microsoft.com/office/2007/relationships/media" Target="../media/media3.mp3"/><Relationship Id="rId7" Type="http://schemas.openxmlformats.org/officeDocument/2006/relationships/image" Target="../media/image17.jpg"/><Relationship Id="rId12" Type="http://schemas.openxmlformats.org/officeDocument/2006/relationships/slide" Target="slide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11" Type="http://schemas.microsoft.com/office/2007/relationships/hdphoto" Target="../media/hdphoto6.wdp"/><Relationship Id="rId5" Type="http://schemas.openxmlformats.org/officeDocument/2006/relationships/slideLayout" Target="../slideLayouts/slideLayout62.xml"/><Relationship Id="rId10" Type="http://schemas.openxmlformats.org/officeDocument/2006/relationships/image" Target="../media/image13.png"/><Relationship Id="rId4" Type="http://schemas.openxmlformats.org/officeDocument/2006/relationships/audio" Target="../media/media3.mp3"/><Relationship Id="rId9" Type="http://schemas.openxmlformats.org/officeDocument/2006/relationships/image" Target="../media/image2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0.png"/><Relationship Id="rId3" Type="http://schemas.microsoft.com/office/2007/relationships/media" Target="../media/media3.mp3"/><Relationship Id="rId7" Type="http://schemas.openxmlformats.org/officeDocument/2006/relationships/image" Target="../media/image19.jpg"/><Relationship Id="rId12" Type="http://schemas.openxmlformats.org/officeDocument/2006/relationships/slide" Target="slide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11" Type="http://schemas.microsoft.com/office/2007/relationships/hdphoto" Target="../media/hdphoto6.wdp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14.png"/><Relationship Id="rId10" Type="http://schemas.openxmlformats.org/officeDocument/2006/relationships/image" Target="../media/image13.png"/><Relationship Id="rId4" Type="http://schemas.openxmlformats.org/officeDocument/2006/relationships/audio" Target="../media/media3.mp3"/><Relationship Id="rId9" Type="http://schemas.openxmlformats.org/officeDocument/2006/relationships/image" Target="../media/image2.png"/><Relationship Id="rId1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8.jpg"/><Relationship Id="rId3" Type="http://schemas.microsoft.com/office/2007/relationships/media" Target="../media/media3.mp3"/><Relationship Id="rId7" Type="http://schemas.openxmlformats.org/officeDocument/2006/relationships/image" Target="../media/image21.jpg"/><Relationship Id="rId12" Type="http://schemas.openxmlformats.org/officeDocument/2006/relationships/slide" Target="slide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11" Type="http://schemas.microsoft.com/office/2007/relationships/hdphoto" Target="../media/hdphoto6.wdp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13.png"/><Relationship Id="rId4" Type="http://schemas.openxmlformats.org/officeDocument/2006/relationships/audio" Target="../media/media3.mp3"/><Relationship Id="rId9" Type="http://schemas.openxmlformats.org/officeDocument/2006/relationships/image" Target="../media/image2.pn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3.png"/><Relationship Id="rId3" Type="http://schemas.microsoft.com/office/2007/relationships/media" Target="../media/media3.mp3"/><Relationship Id="rId7" Type="http://schemas.openxmlformats.org/officeDocument/2006/relationships/image" Target="../media/image22.jpg"/><Relationship Id="rId12" Type="http://schemas.openxmlformats.org/officeDocument/2006/relationships/slide" Target="slide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11" Type="http://schemas.microsoft.com/office/2007/relationships/hdphoto" Target="../media/hdphoto6.wdp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4.png"/><Relationship Id="rId10" Type="http://schemas.openxmlformats.org/officeDocument/2006/relationships/image" Target="../media/image13.png"/><Relationship Id="rId4" Type="http://schemas.openxmlformats.org/officeDocument/2006/relationships/audio" Target="../media/media3.mp3"/><Relationship Id="rId9" Type="http://schemas.openxmlformats.org/officeDocument/2006/relationships/image" Target="../media/image2.png"/><Relationship Id="rId14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228600"/>
            <a:ext cx="3581400" cy="16312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000" b="1" smtClean="0">
                <a:latin typeface="Times New Roman" pitchFamily="18" charset="0"/>
                <a:cs typeface="Times New Roman" pitchFamily="18" charset="0"/>
              </a:rPr>
              <a:t>HỘP QUÀ BÍ ẨN</a:t>
            </a:r>
            <a:endParaRPr lang="en-US" sz="5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676400" y="2209800"/>
            <a:ext cx="6477000" cy="3657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76500" y="2895600"/>
            <a:ext cx="487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Trong mỗi hộp quà ẩn chứng một số điểm bí ấn. Các em hãy trả lời đúng các câu hỏi để nhận về phần quà cho mình nhé.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KhuVuonTrenMay-Dangcapnhat_vfb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1059" y="14178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6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5283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50" b="90000" l="1000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7930" r="3850" b="11894"/>
          <a:stretch/>
        </p:blipFill>
        <p:spPr>
          <a:xfrm>
            <a:off x="155978" y="810491"/>
            <a:ext cx="1984549" cy="1828800"/>
          </a:xfrm>
          <a:prstGeom prst="rect">
            <a:avLst/>
          </a:prstGeom>
        </p:spPr>
      </p:pic>
      <p:pic>
        <p:nvPicPr>
          <p:cNvPr id="5" name="q2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3940" r="6767" b="8081"/>
          <a:stretch/>
        </p:blipFill>
        <p:spPr>
          <a:xfrm>
            <a:off x="3322866" y="792951"/>
            <a:ext cx="2001780" cy="1884218"/>
          </a:xfrm>
          <a:prstGeom prst="rect">
            <a:avLst/>
          </a:prstGeom>
        </p:spPr>
      </p:pic>
      <p:pic>
        <p:nvPicPr>
          <p:cNvPr id="6" name="q3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t="1333" r="21307" b="11174"/>
          <a:stretch/>
        </p:blipFill>
        <p:spPr>
          <a:xfrm>
            <a:off x="6522028" y="817418"/>
            <a:ext cx="1905000" cy="1947008"/>
          </a:xfrm>
          <a:prstGeom prst="rect">
            <a:avLst/>
          </a:prstGeom>
        </p:spPr>
      </p:pic>
      <p:pic>
        <p:nvPicPr>
          <p:cNvPr id="7" name="q4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00" b="968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8" t="2546" r="13090" b="4509"/>
          <a:stretch/>
        </p:blipFill>
        <p:spPr>
          <a:xfrm>
            <a:off x="223461" y="3626430"/>
            <a:ext cx="1849582" cy="1832377"/>
          </a:xfrm>
          <a:prstGeom prst="rect">
            <a:avLst/>
          </a:prstGeom>
        </p:spPr>
      </p:pic>
      <p:pic>
        <p:nvPicPr>
          <p:cNvPr id="8" name="q5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09" y="3513918"/>
            <a:ext cx="2057400" cy="2057400"/>
          </a:xfrm>
          <a:prstGeom prst="rect">
            <a:avLst/>
          </a:prstGeom>
        </p:spPr>
      </p:pic>
      <p:pic>
        <p:nvPicPr>
          <p:cNvPr id="9" name="q6">
            <a:hlinkClick r:id="rId16" action="ppaction://hlinksldjump"/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99" t="17576" r="25555" b="21786"/>
          <a:stretch/>
        </p:blipFill>
        <p:spPr>
          <a:xfrm>
            <a:off x="6522028" y="3498391"/>
            <a:ext cx="1852778" cy="20597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23461" y="1229590"/>
            <a:ext cx="1694611" cy="113260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622205" y="4047317"/>
            <a:ext cx="1622143" cy="120444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716623" y="4117485"/>
            <a:ext cx="1608022" cy="113428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78430" y="4047318"/>
            <a:ext cx="1694613" cy="121048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622205" y="1207075"/>
            <a:ext cx="1722322" cy="126422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322864" y="1207074"/>
            <a:ext cx="1877785" cy="108411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65523" y="1536853"/>
            <a:ext cx="1232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50 điểm</a:t>
            </a:r>
            <a:endParaRPr lang="en-US" sz="2400"/>
          </a:p>
        </p:txBody>
      </p:sp>
      <p:sp>
        <p:nvSpPr>
          <p:cNvPr id="17" name="TextBox 16"/>
          <p:cNvSpPr txBox="1"/>
          <p:nvPr/>
        </p:nvSpPr>
        <p:spPr>
          <a:xfrm>
            <a:off x="6772521" y="4455467"/>
            <a:ext cx="1421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70 điểm</a:t>
            </a:r>
            <a:endParaRPr lang="en-US" sz="2400"/>
          </a:p>
        </p:txBody>
      </p:sp>
      <p:sp>
        <p:nvSpPr>
          <p:cNvPr id="18" name="TextBox 17"/>
          <p:cNvSpPr txBox="1"/>
          <p:nvPr/>
        </p:nvSpPr>
        <p:spPr>
          <a:xfrm>
            <a:off x="3867149" y="4455467"/>
            <a:ext cx="1333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9</a:t>
            </a:r>
            <a:r>
              <a:rPr lang="en-US" sz="2400" smtClean="0"/>
              <a:t>0 điểm</a:t>
            </a:r>
            <a:endParaRPr lang="en-US" sz="2400"/>
          </a:p>
        </p:txBody>
      </p:sp>
      <p:sp>
        <p:nvSpPr>
          <p:cNvPr id="19" name="TextBox 18"/>
          <p:cNvSpPr txBox="1"/>
          <p:nvPr/>
        </p:nvSpPr>
        <p:spPr>
          <a:xfrm>
            <a:off x="585859" y="4453794"/>
            <a:ext cx="1388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4</a:t>
            </a:r>
            <a:r>
              <a:rPr lang="en-US" sz="2400" smtClean="0"/>
              <a:t>0 điểm</a:t>
            </a:r>
            <a:endParaRPr lang="en-US" sz="2400"/>
          </a:p>
        </p:txBody>
      </p:sp>
      <p:sp>
        <p:nvSpPr>
          <p:cNvPr id="20" name="TextBox 19"/>
          <p:cNvSpPr txBox="1"/>
          <p:nvPr/>
        </p:nvSpPr>
        <p:spPr>
          <a:xfrm>
            <a:off x="6922837" y="1630871"/>
            <a:ext cx="1421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9</a:t>
            </a:r>
            <a:r>
              <a:rPr lang="en-US" sz="2400" smtClean="0"/>
              <a:t>0 điểm</a:t>
            </a:r>
            <a:endParaRPr lang="en-US" sz="2400"/>
          </a:p>
        </p:txBody>
      </p:sp>
      <p:sp>
        <p:nvSpPr>
          <p:cNvPr id="21" name="TextBox 20"/>
          <p:cNvSpPr txBox="1"/>
          <p:nvPr/>
        </p:nvSpPr>
        <p:spPr>
          <a:xfrm>
            <a:off x="3656067" y="1448164"/>
            <a:ext cx="1211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6</a:t>
            </a:r>
            <a:r>
              <a:rPr lang="en-US" sz="2400" smtClean="0"/>
              <a:t>0 điểm</a:t>
            </a:r>
            <a:endParaRPr lang="en-US" sz="2400"/>
          </a:p>
        </p:txBody>
      </p:sp>
      <p:sp>
        <p:nvSpPr>
          <p:cNvPr id="22" name="Rounded Rectangle 21">
            <a:hlinkClick r:id="rId19" action="ppaction://hlinksldjump"/>
          </p:cNvPr>
          <p:cNvSpPr/>
          <p:nvPr/>
        </p:nvSpPr>
        <p:spPr>
          <a:xfrm>
            <a:off x="7658100" y="76200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3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304800"/>
            <a:ext cx="5181600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84564" y="736312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362200"/>
            <a:ext cx="1676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A: Đúng 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257800"/>
            <a:ext cx="1676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D: Sai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267200"/>
            <a:ext cx="1676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C: Sai 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404175"/>
            <a:ext cx="1676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B: Sai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q1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50" b="90000" l="1000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7930" r="3850" b="11894"/>
          <a:stretch/>
        </p:blipFill>
        <p:spPr>
          <a:xfrm>
            <a:off x="8077200" y="5630373"/>
            <a:ext cx="1222549" cy="1126602"/>
          </a:xfrm>
          <a:prstGeom prst="rect">
            <a:avLst/>
          </a:prstGeom>
        </p:spPr>
      </p:pic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40981" y="117763"/>
            <a:ext cx="609600" cy="609600"/>
          </a:xfrm>
          <a:prstGeom prst="rect">
            <a:avLst/>
          </a:prstGeom>
        </p:spPr>
      </p:pic>
      <p:pic>
        <p:nvPicPr>
          <p:cNvPr id="1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240981" y="1321087"/>
            <a:ext cx="609600" cy="609600"/>
          </a:xfrm>
          <a:prstGeom prst="rect">
            <a:avLst/>
          </a:prstGeom>
        </p:spPr>
      </p:pic>
      <p:pic>
        <p:nvPicPr>
          <p:cNvPr id="1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34054" y="3696562"/>
            <a:ext cx="609600" cy="609600"/>
          </a:xfrm>
          <a:prstGeom prst="rect">
            <a:avLst/>
          </a:prstGeom>
        </p:spPr>
      </p:pic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244330" y="2345801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3034146" y="2183115"/>
            <a:ext cx="3505200" cy="2197387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191000" y="2743200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CHÚC MỪNG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62345" y="4001362"/>
            <a:ext cx="1233055" cy="12560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6927" y="4928175"/>
            <a:ext cx="1233055" cy="1256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-34636" y="2979067"/>
            <a:ext cx="1233055" cy="1256068"/>
          </a:xfrm>
          <a:prstGeom prst="rect">
            <a:avLst/>
          </a:prstGeom>
        </p:spPr>
      </p:pic>
      <p:grpSp>
        <p:nvGrpSpPr>
          <p:cNvPr id="21" name="times up"/>
          <p:cNvGrpSpPr/>
          <p:nvPr/>
        </p:nvGrpSpPr>
        <p:grpSpPr>
          <a:xfrm>
            <a:off x="7950740" y="1775963"/>
            <a:ext cx="1205624" cy="362438"/>
            <a:chOff x="4284637" y="-304827"/>
            <a:chExt cx="2669678" cy="697560"/>
          </a:xfrm>
        </p:grpSpPr>
        <p:sp>
          <p:nvSpPr>
            <p:cNvPr id="22" name="Rounded Rectangle 21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8265854" y="24353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87" y="328734"/>
            <a:ext cx="1370670" cy="1366322"/>
          </a:xfrm>
          <a:prstGeom prst="rect">
            <a:avLst/>
          </a:prstGeom>
        </p:spPr>
      </p:pic>
      <p:grpSp>
        <p:nvGrpSpPr>
          <p:cNvPr id="26" name="Clock hand spin">
            <a:extLst>
              <a:ext uri="{FF2B5EF4-FFF2-40B4-BE49-F238E27FC236}">
                <a16:creationId xmlns:a16="http://schemas.microsoft.com/office/drawing/2014/main" xmlns="" id="{BB0445D5-A6E5-40E7-BBDD-5E3EFA13BDED}"/>
              </a:ext>
            </a:extLst>
          </p:cNvPr>
          <p:cNvGrpSpPr/>
          <p:nvPr/>
        </p:nvGrpSpPr>
        <p:grpSpPr>
          <a:xfrm rot="1786145">
            <a:off x="8288072" y="906104"/>
            <a:ext cx="525701" cy="509437"/>
            <a:chOff x="840573" y="2379277"/>
            <a:chExt cx="3829048" cy="3849975"/>
          </a:xfrm>
        </p:grpSpPr>
        <p:sp>
          <p:nvSpPr>
            <p:cNvPr id="27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8708357" y="951467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55770" y="1205114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10045" y="989037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93943" y="705246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8026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815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1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81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6" grpId="0" animBg="1"/>
      <p:bldP spid="16" grpId="1" animBg="1"/>
      <p:bldP spid="17" grpId="0"/>
      <p:bldP spid="1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304800"/>
            <a:ext cx="5181600" cy="1447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4564" y="736312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281808"/>
            <a:ext cx="16764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Đúng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5257800"/>
            <a:ext cx="16764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Sai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267200"/>
            <a:ext cx="16764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Sai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2426357"/>
            <a:ext cx="16764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Sai</a:t>
            </a:r>
          </a:p>
        </p:txBody>
      </p:sp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40981" y="117763"/>
            <a:ext cx="609600" cy="609600"/>
          </a:xfrm>
          <a:prstGeom prst="rect">
            <a:avLst/>
          </a:prstGeom>
        </p:spPr>
      </p:pic>
      <p:pic>
        <p:nvPicPr>
          <p:cNvPr id="1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40981" y="1321087"/>
            <a:ext cx="609600" cy="609600"/>
          </a:xfrm>
          <a:prstGeom prst="rect">
            <a:avLst/>
          </a:prstGeom>
        </p:spPr>
      </p:pic>
      <p:pic>
        <p:nvPicPr>
          <p:cNvPr id="1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34054" y="3696562"/>
            <a:ext cx="609600" cy="609600"/>
          </a:xfrm>
          <a:prstGeom prst="rect">
            <a:avLst/>
          </a:prstGeom>
        </p:spPr>
      </p:pic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44330" y="2345801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3034146" y="2183115"/>
            <a:ext cx="3505200" cy="2197387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1000" y="2743200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CHÚC MỪNG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62345" y="4001362"/>
            <a:ext cx="1233055" cy="12560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6927" y="4928175"/>
            <a:ext cx="1233055" cy="1256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-159328" y="2025741"/>
            <a:ext cx="1233055" cy="1256068"/>
          </a:xfrm>
          <a:prstGeom prst="rect">
            <a:avLst/>
          </a:prstGeom>
        </p:spPr>
      </p:pic>
      <p:pic>
        <p:nvPicPr>
          <p:cNvPr id="21" name="q2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3940" r="6767" b="8081"/>
          <a:stretch/>
        </p:blipFill>
        <p:spPr>
          <a:xfrm>
            <a:off x="7885515" y="5596866"/>
            <a:ext cx="1293121" cy="1217178"/>
          </a:xfrm>
          <a:prstGeom prst="rect">
            <a:avLst/>
          </a:prstGeom>
        </p:spPr>
      </p:pic>
      <p:grpSp>
        <p:nvGrpSpPr>
          <p:cNvPr id="22" name="times up"/>
          <p:cNvGrpSpPr/>
          <p:nvPr/>
        </p:nvGrpSpPr>
        <p:grpSpPr>
          <a:xfrm>
            <a:off x="7861406" y="1805905"/>
            <a:ext cx="1205624" cy="362438"/>
            <a:chOff x="4284637" y="-304827"/>
            <a:chExt cx="2669678" cy="697560"/>
          </a:xfrm>
        </p:grpSpPr>
        <p:sp>
          <p:nvSpPr>
            <p:cNvPr id="23" name="Rounded Rectangle 22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8176520" y="54295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253" y="358676"/>
            <a:ext cx="1370670" cy="1366322"/>
          </a:xfrm>
          <a:prstGeom prst="rect">
            <a:avLst/>
          </a:prstGeom>
        </p:spPr>
      </p:pic>
      <p:grpSp>
        <p:nvGrpSpPr>
          <p:cNvPr id="27" name="Clock hand spin">
            <a:extLst>
              <a:ext uri="{FF2B5EF4-FFF2-40B4-BE49-F238E27FC236}">
                <a16:creationId xmlns:a16="http://schemas.microsoft.com/office/drawing/2014/main" xmlns="" id="{BB0445D5-A6E5-40E7-BBDD-5E3EFA13BDED}"/>
              </a:ext>
            </a:extLst>
          </p:cNvPr>
          <p:cNvGrpSpPr/>
          <p:nvPr/>
        </p:nvGrpSpPr>
        <p:grpSpPr>
          <a:xfrm rot="1786145">
            <a:off x="8198738" y="936046"/>
            <a:ext cx="525701" cy="509437"/>
            <a:chOff x="840573" y="2379277"/>
            <a:chExt cx="3829048" cy="3849975"/>
          </a:xfrm>
        </p:grpSpPr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8619023" y="981409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66436" y="1235056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20711" y="1018979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04609" y="735188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0902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1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1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6" grpId="0" animBg="1"/>
      <p:bldP spid="16" grpId="1" animBg="1"/>
      <p:bldP spid="17" grpId="0"/>
      <p:bldP spid="1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304800"/>
            <a:ext cx="5181600" cy="1447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4564" y="736312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380502"/>
            <a:ext cx="1676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Đúng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5257800"/>
            <a:ext cx="1676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Sai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210821"/>
            <a:ext cx="1676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Sai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404175"/>
            <a:ext cx="1676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Sai</a:t>
            </a:r>
          </a:p>
        </p:txBody>
      </p:sp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40981" y="117763"/>
            <a:ext cx="609600" cy="609600"/>
          </a:xfrm>
          <a:prstGeom prst="rect">
            <a:avLst/>
          </a:prstGeom>
        </p:spPr>
      </p:pic>
      <p:pic>
        <p:nvPicPr>
          <p:cNvPr id="1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40981" y="1321087"/>
            <a:ext cx="609600" cy="609600"/>
          </a:xfrm>
          <a:prstGeom prst="rect">
            <a:avLst/>
          </a:prstGeom>
        </p:spPr>
      </p:pic>
      <p:pic>
        <p:nvPicPr>
          <p:cNvPr id="1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34054" y="3696562"/>
            <a:ext cx="609600" cy="609600"/>
          </a:xfrm>
          <a:prstGeom prst="rect">
            <a:avLst/>
          </a:prstGeom>
        </p:spPr>
      </p:pic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44330" y="2345801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3034146" y="2183115"/>
            <a:ext cx="3505200" cy="2197387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1000" y="2743200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CHÚC MỪNG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-5196" y="1755064"/>
            <a:ext cx="1233055" cy="12560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6927" y="4928175"/>
            <a:ext cx="1233055" cy="1256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22513" y="3011132"/>
            <a:ext cx="1233055" cy="1256068"/>
          </a:xfrm>
          <a:prstGeom prst="rect">
            <a:avLst/>
          </a:prstGeom>
        </p:spPr>
      </p:pic>
      <p:pic>
        <p:nvPicPr>
          <p:cNvPr id="21" name="q3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t="1333" r="21307" b="11174"/>
          <a:stretch/>
        </p:blipFill>
        <p:spPr>
          <a:xfrm>
            <a:off x="7905420" y="5550187"/>
            <a:ext cx="1238580" cy="1265892"/>
          </a:xfrm>
          <a:prstGeom prst="rect">
            <a:avLst/>
          </a:prstGeom>
        </p:spPr>
      </p:pic>
      <p:grpSp>
        <p:nvGrpSpPr>
          <p:cNvPr id="22" name="times up"/>
          <p:cNvGrpSpPr/>
          <p:nvPr/>
        </p:nvGrpSpPr>
        <p:grpSpPr>
          <a:xfrm>
            <a:off x="7858483" y="1783021"/>
            <a:ext cx="1205624" cy="362438"/>
            <a:chOff x="4284637" y="-304827"/>
            <a:chExt cx="2669678" cy="697560"/>
          </a:xfrm>
        </p:grpSpPr>
        <p:sp>
          <p:nvSpPr>
            <p:cNvPr id="23" name="Rounded Rectangle 22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8173597" y="31411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330" y="335792"/>
            <a:ext cx="1370670" cy="1366322"/>
          </a:xfrm>
          <a:prstGeom prst="rect">
            <a:avLst/>
          </a:prstGeom>
        </p:spPr>
      </p:pic>
      <p:grpSp>
        <p:nvGrpSpPr>
          <p:cNvPr id="27" name="Clock hand spin">
            <a:extLst>
              <a:ext uri="{FF2B5EF4-FFF2-40B4-BE49-F238E27FC236}">
                <a16:creationId xmlns:a16="http://schemas.microsoft.com/office/drawing/2014/main" xmlns="" id="{BB0445D5-A6E5-40E7-BBDD-5E3EFA13BDED}"/>
              </a:ext>
            </a:extLst>
          </p:cNvPr>
          <p:cNvGrpSpPr/>
          <p:nvPr/>
        </p:nvGrpSpPr>
        <p:grpSpPr>
          <a:xfrm rot="1786145">
            <a:off x="8195815" y="913162"/>
            <a:ext cx="525701" cy="509437"/>
            <a:chOff x="840573" y="2379277"/>
            <a:chExt cx="3829048" cy="3849975"/>
          </a:xfrm>
        </p:grpSpPr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8616100" y="958525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63513" y="1212172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17788" y="996095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01686" y="712304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0902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1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1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6" grpId="0" animBg="1"/>
      <p:bldP spid="16" grpId="1" animBg="1"/>
      <p:bldP spid="17" grpId="0"/>
      <p:bldP spid="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304800"/>
            <a:ext cx="5181600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4564" y="736312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362200"/>
            <a:ext cx="1676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Đúng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5257800"/>
            <a:ext cx="1676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Sai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267200"/>
            <a:ext cx="1676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Sai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404175"/>
            <a:ext cx="1676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Sai</a:t>
            </a:r>
          </a:p>
        </p:txBody>
      </p:sp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40981" y="117763"/>
            <a:ext cx="609600" cy="609600"/>
          </a:xfrm>
          <a:prstGeom prst="rect">
            <a:avLst/>
          </a:prstGeom>
        </p:spPr>
      </p:pic>
      <p:pic>
        <p:nvPicPr>
          <p:cNvPr id="1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40981" y="1321087"/>
            <a:ext cx="609600" cy="609600"/>
          </a:xfrm>
          <a:prstGeom prst="rect">
            <a:avLst/>
          </a:prstGeom>
        </p:spPr>
      </p:pic>
      <p:pic>
        <p:nvPicPr>
          <p:cNvPr id="1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34054" y="3696562"/>
            <a:ext cx="609600" cy="609600"/>
          </a:xfrm>
          <a:prstGeom prst="rect">
            <a:avLst/>
          </a:prstGeom>
        </p:spPr>
      </p:pic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44330" y="2345801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3034146" y="2183115"/>
            <a:ext cx="3505200" cy="2197387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1000" y="2743200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CHÚC MỪNG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62345" y="4001362"/>
            <a:ext cx="1233055" cy="12560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6927" y="4928175"/>
            <a:ext cx="1233055" cy="1256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22513" y="3011132"/>
            <a:ext cx="1233055" cy="1256068"/>
          </a:xfrm>
          <a:prstGeom prst="rect">
            <a:avLst/>
          </a:prstGeom>
        </p:spPr>
      </p:pic>
      <p:pic>
        <p:nvPicPr>
          <p:cNvPr id="21" name="q4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200" b="968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8" t="2546" r="13090" b="4509"/>
          <a:stretch/>
        </p:blipFill>
        <p:spPr>
          <a:xfrm>
            <a:off x="7780968" y="5410200"/>
            <a:ext cx="1363031" cy="1350352"/>
          </a:xfrm>
          <a:prstGeom prst="rect">
            <a:avLst/>
          </a:prstGeom>
        </p:spPr>
      </p:pic>
      <p:grpSp>
        <p:nvGrpSpPr>
          <p:cNvPr id="22" name="times up"/>
          <p:cNvGrpSpPr/>
          <p:nvPr/>
        </p:nvGrpSpPr>
        <p:grpSpPr>
          <a:xfrm>
            <a:off x="7781353" y="1752029"/>
            <a:ext cx="1205624" cy="362438"/>
            <a:chOff x="4284637" y="-304827"/>
            <a:chExt cx="2669678" cy="697560"/>
          </a:xfrm>
        </p:grpSpPr>
        <p:sp>
          <p:nvSpPr>
            <p:cNvPr id="23" name="Rounded Rectangle 22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8096467" y="419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04800"/>
            <a:ext cx="1370670" cy="1366322"/>
          </a:xfrm>
          <a:prstGeom prst="rect">
            <a:avLst/>
          </a:prstGeom>
        </p:spPr>
      </p:pic>
      <p:grpSp>
        <p:nvGrpSpPr>
          <p:cNvPr id="27" name="Clock hand spin">
            <a:extLst>
              <a:ext uri="{FF2B5EF4-FFF2-40B4-BE49-F238E27FC236}">
                <a16:creationId xmlns:a16="http://schemas.microsoft.com/office/drawing/2014/main" xmlns="" id="{BB0445D5-A6E5-40E7-BBDD-5E3EFA13BDED}"/>
              </a:ext>
            </a:extLst>
          </p:cNvPr>
          <p:cNvGrpSpPr/>
          <p:nvPr/>
        </p:nvGrpSpPr>
        <p:grpSpPr>
          <a:xfrm rot="1786145">
            <a:off x="8118685" y="882170"/>
            <a:ext cx="525701" cy="509437"/>
            <a:chOff x="840573" y="2379277"/>
            <a:chExt cx="3829048" cy="3849975"/>
          </a:xfrm>
        </p:grpSpPr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8538970" y="927533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86383" y="1181180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40658" y="965103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24556" y="681312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0902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1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1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6" grpId="0" animBg="1"/>
      <p:bldP spid="16" grpId="1" animBg="1"/>
      <p:bldP spid="17" grpId="0"/>
      <p:bldP spid="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304800"/>
            <a:ext cx="5181600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4564" y="736312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5319775"/>
            <a:ext cx="1676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Đúng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1782" y="2363699"/>
            <a:ext cx="1676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267200"/>
            <a:ext cx="1676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Sai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404175"/>
            <a:ext cx="1676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Sai</a:t>
            </a:r>
          </a:p>
        </p:txBody>
      </p:sp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40981" y="117763"/>
            <a:ext cx="609600" cy="609600"/>
          </a:xfrm>
          <a:prstGeom prst="rect">
            <a:avLst/>
          </a:prstGeom>
        </p:spPr>
      </p:pic>
      <p:pic>
        <p:nvPicPr>
          <p:cNvPr id="1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40981" y="1321087"/>
            <a:ext cx="609600" cy="609600"/>
          </a:xfrm>
          <a:prstGeom prst="rect">
            <a:avLst/>
          </a:prstGeom>
        </p:spPr>
      </p:pic>
      <p:pic>
        <p:nvPicPr>
          <p:cNvPr id="1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34054" y="3696562"/>
            <a:ext cx="609600" cy="609600"/>
          </a:xfrm>
          <a:prstGeom prst="rect">
            <a:avLst/>
          </a:prstGeom>
        </p:spPr>
      </p:pic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44330" y="2345801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3034146" y="2183115"/>
            <a:ext cx="3505200" cy="2197387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1000" y="2743200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CHÚC MỪNG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62345" y="4001362"/>
            <a:ext cx="1233055" cy="12560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-48491" y="443475"/>
            <a:ext cx="1233055" cy="1256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22513" y="3011132"/>
            <a:ext cx="1233055" cy="1256068"/>
          </a:xfrm>
          <a:prstGeom prst="rect">
            <a:avLst/>
          </a:prstGeom>
        </p:spPr>
      </p:pic>
      <p:pic>
        <p:nvPicPr>
          <p:cNvPr id="21" name="q5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863" y="5410199"/>
            <a:ext cx="1499175" cy="1499175"/>
          </a:xfrm>
          <a:prstGeom prst="rect">
            <a:avLst/>
          </a:prstGeom>
        </p:spPr>
      </p:pic>
      <p:grpSp>
        <p:nvGrpSpPr>
          <p:cNvPr id="22" name="times up"/>
          <p:cNvGrpSpPr/>
          <p:nvPr/>
        </p:nvGrpSpPr>
        <p:grpSpPr>
          <a:xfrm>
            <a:off x="7840158" y="1792767"/>
            <a:ext cx="1205624" cy="362438"/>
            <a:chOff x="4284637" y="-304827"/>
            <a:chExt cx="2669678" cy="697560"/>
          </a:xfrm>
        </p:grpSpPr>
        <p:sp>
          <p:nvSpPr>
            <p:cNvPr id="23" name="Rounded Rectangle 22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8155272" y="41157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005" y="345538"/>
            <a:ext cx="1370670" cy="1366322"/>
          </a:xfrm>
          <a:prstGeom prst="rect">
            <a:avLst/>
          </a:prstGeom>
        </p:spPr>
      </p:pic>
      <p:grpSp>
        <p:nvGrpSpPr>
          <p:cNvPr id="27" name="Clock hand spin">
            <a:extLst>
              <a:ext uri="{FF2B5EF4-FFF2-40B4-BE49-F238E27FC236}">
                <a16:creationId xmlns:a16="http://schemas.microsoft.com/office/drawing/2014/main" xmlns="" id="{BB0445D5-A6E5-40E7-BBDD-5E3EFA13BDED}"/>
              </a:ext>
            </a:extLst>
          </p:cNvPr>
          <p:cNvGrpSpPr/>
          <p:nvPr/>
        </p:nvGrpSpPr>
        <p:grpSpPr>
          <a:xfrm rot="1786145">
            <a:off x="8177490" y="922908"/>
            <a:ext cx="525701" cy="509437"/>
            <a:chOff x="840573" y="2379277"/>
            <a:chExt cx="3829048" cy="3849975"/>
          </a:xfrm>
        </p:grpSpPr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8597775" y="968271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45188" y="1221918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99463" y="1005841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83361" y="722050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0902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1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1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6" grpId="0" animBg="1"/>
      <p:bldP spid="16" grpId="1" animBg="1"/>
      <p:bldP spid="17" grpId="0"/>
      <p:bldP spid="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304800"/>
            <a:ext cx="5181600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4564" y="736312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362200"/>
            <a:ext cx="1676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Đúng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5257800"/>
            <a:ext cx="1676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Sai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267200"/>
            <a:ext cx="1676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Sai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404175"/>
            <a:ext cx="1676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Sai</a:t>
            </a:r>
          </a:p>
        </p:txBody>
      </p:sp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40981" y="117763"/>
            <a:ext cx="609600" cy="609600"/>
          </a:xfrm>
          <a:prstGeom prst="rect">
            <a:avLst/>
          </a:prstGeom>
        </p:spPr>
      </p:pic>
      <p:pic>
        <p:nvPicPr>
          <p:cNvPr id="1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40981" y="1321087"/>
            <a:ext cx="609600" cy="609600"/>
          </a:xfrm>
          <a:prstGeom prst="rect">
            <a:avLst/>
          </a:prstGeom>
        </p:spPr>
      </p:pic>
      <p:pic>
        <p:nvPicPr>
          <p:cNvPr id="1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34054" y="3696562"/>
            <a:ext cx="609600" cy="609600"/>
          </a:xfrm>
          <a:prstGeom prst="rect">
            <a:avLst/>
          </a:prstGeom>
        </p:spPr>
      </p:pic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44330" y="2345801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3034146" y="2183115"/>
            <a:ext cx="3505200" cy="2197387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1000" y="2743200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CHÚC MỪNG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62345" y="4001362"/>
            <a:ext cx="1233055" cy="12560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6927" y="4928175"/>
            <a:ext cx="1233055" cy="1256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22513" y="3011132"/>
            <a:ext cx="1233055" cy="1256068"/>
          </a:xfrm>
          <a:prstGeom prst="rect">
            <a:avLst/>
          </a:prstGeom>
        </p:spPr>
      </p:pic>
      <p:pic>
        <p:nvPicPr>
          <p:cNvPr id="21" name="q6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99" t="17576" r="25555" b="21786"/>
          <a:stretch/>
        </p:blipFill>
        <p:spPr>
          <a:xfrm>
            <a:off x="7924692" y="5556209"/>
            <a:ext cx="1219307" cy="1355511"/>
          </a:xfrm>
          <a:prstGeom prst="rect">
            <a:avLst/>
          </a:prstGeom>
        </p:spPr>
      </p:pic>
      <p:grpSp>
        <p:nvGrpSpPr>
          <p:cNvPr id="22" name="times up"/>
          <p:cNvGrpSpPr/>
          <p:nvPr/>
        </p:nvGrpSpPr>
        <p:grpSpPr>
          <a:xfrm>
            <a:off x="7858482" y="1792767"/>
            <a:ext cx="1205624" cy="362438"/>
            <a:chOff x="4284637" y="-304827"/>
            <a:chExt cx="2669678" cy="697560"/>
          </a:xfrm>
        </p:grpSpPr>
        <p:sp>
          <p:nvSpPr>
            <p:cNvPr id="23" name="Rounded Rectangle 22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8173596" y="41157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329" y="345538"/>
            <a:ext cx="1370670" cy="1366322"/>
          </a:xfrm>
          <a:prstGeom prst="rect">
            <a:avLst/>
          </a:prstGeom>
        </p:spPr>
      </p:pic>
      <p:grpSp>
        <p:nvGrpSpPr>
          <p:cNvPr id="27" name="Clock hand spin">
            <a:extLst>
              <a:ext uri="{FF2B5EF4-FFF2-40B4-BE49-F238E27FC236}">
                <a16:creationId xmlns:a16="http://schemas.microsoft.com/office/drawing/2014/main" xmlns="" id="{BB0445D5-A6E5-40E7-BBDD-5E3EFA13BDED}"/>
              </a:ext>
            </a:extLst>
          </p:cNvPr>
          <p:cNvGrpSpPr/>
          <p:nvPr/>
        </p:nvGrpSpPr>
        <p:grpSpPr>
          <a:xfrm rot="1786145">
            <a:off x="8195814" y="922908"/>
            <a:ext cx="525701" cy="509437"/>
            <a:chOff x="840573" y="2379277"/>
            <a:chExt cx="3829048" cy="3849975"/>
          </a:xfrm>
        </p:grpSpPr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8616099" y="968271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63512" y="1221918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17787" y="1005841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01685" y="722050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99B2C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0902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1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1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6" grpId="0" animBg="1"/>
      <p:bldP spid="16" grpId="1" animBg="1"/>
      <p:bldP spid="17" grpId="0"/>
      <p:bldP spid="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hlinkshowjump?jump=nextslide"/>
          </p:cNvPr>
          <p:cNvSpPr/>
          <p:nvPr/>
        </p:nvSpPr>
        <p:spPr>
          <a:xfrm>
            <a:off x="2286000" y="1905000"/>
            <a:ext cx="5695950" cy="2438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  <a:endParaRPr lang="en-US" sz="4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2107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3&quot;/&gt;&lt;/object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59&quot;/&gt;&lt;/object&gt;&lt;object type=&quot;3&quot; unique_id=&quot;10010&quot;&gt;&lt;property id=&quot;20148&quot; value=&quot;5&quot;/&gt;&lt;property id=&quot;20300&quot; value=&quot;Slide 8&quot;/&gt;&lt;property id=&quot;20307&quot; value=&quot;260&quot;/&gt;&lt;/object&gt;&lt;object type=&quot;3&quot; unique_id=&quot;10041&quot;&gt;&lt;property id=&quot;20148&quot; value=&quot;5&quot;/&gt;&lt;property id=&quot;20300&quot; value=&quot;Slide 9&quot;/&gt;&lt;property id=&quot;20307&quot; value=&quot;264&quot;/&gt;&lt;/object&gt;&lt;/object&gt;&lt;object type=&quot;8&quot; unique_id=&quot;1002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224</Words>
  <Application>Microsoft Office PowerPoint</Application>
  <PresentationFormat>On-screen Show (4:3)</PresentationFormat>
  <Paragraphs>82</Paragraphs>
  <Slides>9</Slides>
  <Notes>0</Notes>
  <HiddenSlides>0</HiddenSlides>
  <MMClips>25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15</cp:revision>
  <dcterms:created xsi:type="dcterms:W3CDTF">2020-08-11T17:24:50Z</dcterms:created>
  <dcterms:modified xsi:type="dcterms:W3CDTF">2020-09-10T07:25:00Z</dcterms:modified>
</cp:coreProperties>
</file>